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7" r:id="rId2"/>
    <p:sldId id="274" r:id="rId3"/>
    <p:sldId id="298" r:id="rId4"/>
    <p:sldId id="256" r:id="rId5"/>
    <p:sldId id="257" r:id="rId6"/>
    <p:sldId id="291" r:id="rId7"/>
    <p:sldId id="295" r:id="rId8"/>
    <p:sldId id="292" r:id="rId9"/>
    <p:sldId id="258" r:id="rId10"/>
    <p:sldId id="259" r:id="rId11"/>
    <p:sldId id="260" r:id="rId12"/>
    <p:sldId id="293" r:id="rId13"/>
    <p:sldId id="294" r:id="rId14"/>
    <p:sldId id="261" r:id="rId15"/>
    <p:sldId id="262" r:id="rId16"/>
    <p:sldId id="263" r:id="rId17"/>
    <p:sldId id="296" r:id="rId18"/>
    <p:sldId id="264" r:id="rId19"/>
    <p:sldId id="265" r:id="rId20"/>
    <p:sldId id="267" r:id="rId21"/>
    <p:sldId id="266" r:id="rId22"/>
    <p:sldId id="268" r:id="rId23"/>
    <p:sldId id="269" r:id="rId24"/>
    <p:sldId id="270" r:id="rId25"/>
    <p:sldId id="271" r:id="rId26"/>
    <p:sldId id="272" r:id="rId27"/>
    <p:sldId id="273" r:id="rId28"/>
    <p:sldId id="275" r:id="rId29"/>
    <p:sldId id="276" r:id="rId30"/>
    <p:sldId id="283" r:id="rId31"/>
    <p:sldId id="277" r:id="rId32"/>
    <p:sldId id="279" r:id="rId33"/>
    <p:sldId id="280" r:id="rId34"/>
    <p:sldId id="278" r:id="rId35"/>
    <p:sldId id="281" r:id="rId36"/>
    <p:sldId id="284" r:id="rId37"/>
    <p:sldId id="282" r:id="rId38"/>
    <p:sldId id="299" r:id="rId39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6D3A783-B38D-448D-97AE-586A188F58CD}" v="196" dt="2020-04-05T08:35:28.83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114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45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ent Prud'hon" userId="196f0b5afced95ca" providerId="LiveId" clId="{86D3A783-B38D-448D-97AE-586A188F58CD}"/>
    <pc:docChg chg="undo custSel addSld delSld modSld sldOrd">
      <pc:chgData name="Laurent Prud'hon" userId="196f0b5afced95ca" providerId="LiveId" clId="{86D3A783-B38D-448D-97AE-586A188F58CD}" dt="2020-04-05T08:34:28.294" v="734" actId="1076"/>
      <pc:docMkLst>
        <pc:docMk/>
      </pc:docMkLst>
      <pc:sldChg chg="addSp delSp modSp add">
        <pc:chgData name="Laurent Prud'hon" userId="196f0b5afced95ca" providerId="LiveId" clId="{86D3A783-B38D-448D-97AE-586A188F58CD}" dt="2020-04-05T07:56:18.734" v="204" actId="403"/>
        <pc:sldMkLst>
          <pc:docMk/>
          <pc:sldMk cId="1728425600" sldId="256"/>
        </pc:sldMkLst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2" creationId="{28475A7D-660F-4CB9-B760-333DD8AB0557}"/>
          </ac:spMkLst>
        </pc:spChg>
        <pc:spChg chg="del">
          <ac:chgData name="Laurent Prud'hon" userId="196f0b5afced95ca" providerId="LiveId" clId="{86D3A783-B38D-448D-97AE-586A188F58CD}" dt="2020-04-04T10:06:03.949" v="1" actId="478"/>
          <ac:spMkLst>
            <pc:docMk/>
            <pc:sldMk cId="1728425600" sldId="256"/>
            <ac:spMk id="3" creationId="{1CE9F30F-6B82-40FA-BE29-91CF0BA4AABE}"/>
          </ac:spMkLst>
        </pc:spChg>
        <pc:spChg chg="add mod">
          <ac:chgData name="Laurent Prud'hon" userId="196f0b5afced95ca" providerId="LiveId" clId="{86D3A783-B38D-448D-97AE-586A188F58CD}" dt="2020-04-05T07:56:18.734" v="204" actId="403"/>
          <ac:spMkLst>
            <pc:docMk/>
            <pc:sldMk cId="1728425600" sldId="256"/>
            <ac:spMk id="7" creationId="{990B2433-989A-4455-84AA-198ED7DF4B85}"/>
          </ac:spMkLst>
        </pc:spChg>
        <pc:picChg chg="add mod">
          <ac:chgData name="Laurent Prud'hon" userId="196f0b5afced95ca" providerId="LiveId" clId="{86D3A783-B38D-448D-97AE-586A188F58CD}" dt="2020-04-05T07:56:03.495" v="201" actId="14100"/>
          <ac:picMkLst>
            <pc:docMk/>
            <pc:sldMk cId="1728425600" sldId="256"/>
            <ac:picMk id="3" creationId="{59A06B98-8899-498E-BC7F-D1FD815D7744}"/>
          </ac:picMkLst>
        </pc:picChg>
        <pc:picChg chg="add">
          <ac:chgData name="Laurent Prud'hon" userId="196f0b5afced95ca" providerId="LiveId" clId="{86D3A783-B38D-448D-97AE-586A188F58CD}" dt="2020-04-04T10:11:14.912" v="19"/>
          <ac:picMkLst>
            <pc:docMk/>
            <pc:sldMk cId="1728425600" sldId="256"/>
            <ac:picMk id="4" creationId="{3ECCF0EB-868F-4450-98A7-46868CE57024}"/>
          </ac:picMkLst>
        </pc:picChg>
        <pc:picChg chg="add del">
          <ac:chgData name="Laurent Prud'hon" userId="196f0b5afced95ca" providerId="LiveId" clId="{86D3A783-B38D-448D-97AE-586A188F58CD}" dt="2020-04-04T10:29:23.284" v="87"/>
          <ac:picMkLst>
            <pc:docMk/>
            <pc:sldMk cId="1728425600" sldId="256"/>
            <ac:picMk id="5" creationId="{53EAD5F1-2CC7-48C4-B191-8F43B6089779}"/>
          </ac:picMkLst>
        </pc:picChg>
        <pc:picChg chg="add mod">
          <ac:chgData name="Laurent Prud'hon" userId="196f0b5afced95ca" providerId="LiveId" clId="{86D3A783-B38D-448D-97AE-586A188F58CD}" dt="2020-04-05T07:52:20.084" v="182" actId="1076"/>
          <ac:picMkLst>
            <pc:docMk/>
            <pc:sldMk cId="1728425600" sldId="256"/>
            <ac:picMk id="6" creationId="{7F888342-9DDB-442D-B861-89965F236F15}"/>
          </ac:picMkLst>
        </pc:picChg>
      </pc:sldChg>
      <pc:sldChg chg="addSp add ord">
        <pc:chgData name="Laurent Prud'hon" userId="196f0b5afced95ca" providerId="LiveId" clId="{86D3A783-B38D-448D-97AE-586A188F58CD}" dt="2020-04-05T08:20:47.091" v="679"/>
        <pc:sldMkLst>
          <pc:docMk/>
          <pc:sldMk cId="2423278704" sldId="257"/>
        </pc:sldMkLst>
        <pc:picChg chg="add">
          <ac:chgData name="Laurent Prud'hon" userId="196f0b5afced95ca" providerId="LiveId" clId="{86D3A783-B38D-448D-97AE-586A188F58CD}" dt="2020-04-04T10:12:19.771" v="20"/>
          <ac:picMkLst>
            <pc:docMk/>
            <pc:sldMk cId="2423278704" sldId="257"/>
            <ac:picMk id="2" creationId="{F8D3BF33-A8C4-4D01-82AA-4779CF1A8721}"/>
          </ac:picMkLst>
        </pc:picChg>
      </pc:sldChg>
      <pc:sldChg chg="addSp add">
        <pc:chgData name="Laurent Prud'hon" userId="196f0b5afced95ca" providerId="LiveId" clId="{86D3A783-B38D-448D-97AE-586A188F58CD}" dt="2020-04-04T10:13:15.441" v="21"/>
        <pc:sldMkLst>
          <pc:docMk/>
          <pc:sldMk cId="3162146371" sldId="258"/>
        </pc:sldMkLst>
        <pc:picChg chg="add">
          <ac:chgData name="Laurent Prud'hon" userId="196f0b5afced95ca" providerId="LiveId" clId="{86D3A783-B38D-448D-97AE-586A188F58CD}" dt="2020-04-04T10:13:15.441" v="21"/>
          <ac:picMkLst>
            <pc:docMk/>
            <pc:sldMk cId="3162146371" sldId="258"/>
            <ac:picMk id="2" creationId="{BDF8C3BD-405C-42B8-8501-8CFE81EC42B5}"/>
          </ac:picMkLst>
        </pc:picChg>
      </pc:sldChg>
      <pc:sldChg chg="addSp add">
        <pc:chgData name="Laurent Prud'hon" userId="196f0b5afced95ca" providerId="LiveId" clId="{86D3A783-B38D-448D-97AE-586A188F58CD}" dt="2020-04-04T10:13:44.978" v="22"/>
        <pc:sldMkLst>
          <pc:docMk/>
          <pc:sldMk cId="2994140618" sldId="259"/>
        </pc:sldMkLst>
        <pc:picChg chg="add">
          <ac:chgData name="Laurent Prud'hon" userId="196f0b5afced95ca" providerId="LiveId" clId="{86D3A783-B38D-448D-97AE-586A188F58CD}" dt="2020-04-04T10:13:44.978" v="22"/>
          <ac:picMkLst>
            <pc:docMk/>
            <pc:sldMk cId="2994140618" sldId="259"/>
            <ac:picMk id="2" creationId="{0557BF95-54F1-479D-B02A-CB108BB2850F}"/>
          </ac:picMkLst>
        </pc:picChg>
      </pc:sldChg>
      <pc:sldChg chg="addSp delSp add">
        <pc:chgData name="Laurent Prud'hon" userId="196f0b5afced95ca" providerId="LiveId" clId="{86D3A783-B38D-448D-97AE-586A188F58CD}" dt="2020-04-04T10:31:28.481" v="95"/>
        <pc:sldMkLst>
          <pc:docMk/>
          <pc:sldMk cId="406844741" sldId="260"/>
        </pc:sldMkLst>
        <pc:picChg chg="add">
          <ac:chgData name="Laurent Prud'hon" userId="196f0b5afced95ca" providerId="LiveId" clId="{86D3A783-B38D-448D-97AE-586A188F58CD}" dt="2020-04-04T10:14:26.086" v="44"/>
          <ac:picMkLst>
            <pc:docMk/>
            <pc:sldMk cId="406844741" sldId="260"/>
            <ac:picMk id="2" creationId="{EC763FE4-8C48-489B-8E0A-14F93BA5E6D3}"/>
          </ac:picMkLst>
        </pc:picChg>
        <pc:picChg chg="add del">
          <ac:chgData name="Laurent Prud'hon" userId="196f0b5afced95ca" providerId="LiveId" clId="{86D3A783-B38D-448D-97AE-586A188F58CD}" dt="2020-04-04T10:31:28.481" v="95"/>
          <ac:picMkLst>
            <pc:docMk/>
            <pc:sldMk cId="406844741" sldId="260"/>
            <ac:picMk id="3" creationId="{E3D01774-2CF4-4B7B-8CA8-DC70747DF06A}"/>
          </ac:picMkLst>
        </pc:picChg>
      </pc:sldChg>
      <pc:sldChg chg="addSp add">
        <pc:chgData name="Laurent Prud'hon" userId="196f0b5afced95ca" providerId="LiveId" clId="{86D3A783-B38D-448D-97AE-586A188F58CD}" dt="2020-04-04T10:15:08.872" v="45"/>
        <pc:sldMkLst>
          <pc:docMk/>
          <pc:sldMk cId="3710704244" sldId="261"/>
        </pc:sldMkLst>
        <pc:picChg chg="add">
          <ac:chgData name="Laurent Prud'hon" userId="196f0b5afced95ca" providerId="LiveId" clId="{86D3A783-B38D-448D-97AE-586A188F58CD}" dt="2020-04-04T10:15:08.872" v="45"/>
          <ac:picMkLst>
            <pc:docMk/>
            <pc:sldMk cId="3710704244" sldId="261"/>
            <ac:picMk id="2" creationId="{48588406-B04C-4AB1-B0A7-3E30D670B7A8}"/>
          </ac:picMkLst>
        </pc:picChg>
      </pc:sldChg>
      <pc:sldChg chg="addSp add">
        <pc:chgData name="Laurent Prud'hon" userId="196f0b5afced95ca" providerId="LiveId" clId="{86D3A783-B38D-448D-97AE-586A188F58CD}" dt="2020-04-04T10:15:37.337" v="46"/>
        <pc:sldMkLst>
          <pc:docMk/>
          <pc:sldMk cId="4013084563" sldId="262"/>
        </pc:sldMkLst>
        <pc:picChg chg="add">
          <ac:chgData name="Laurent Prud'hon" userId="196f0b5afced95ca" providerId="LiveId" clId="{86D3A783-B38D-448D-97AE-586A188F58CD}" dt="2020-04-04T10:15:37.337" v="46"/>
          <ac:picMkLst>
            <pc:docMk/>
            <pc:sldMk cId="4013084563" sldId="262"/>
            <ac:picMk id="2" creationId="{F479BAB1-7981-4280-A5F7-3144EB55923B}"/>
          </ac:picMkLst>
        </pc:picChg>
      </pc:sldChg>
      <pc:sldChg chg="addSp add">
        <pc:chgData name="Laurent Prud'hon" userId="196f0b5afced95ca" providerId="LiveId" clId="{86D3A783-B38D-448D-97AE-586A188F58CD}" dt="2020-04-04T10:16:20.281" v="47"/>
        <pc:sldMkLst>
          <pc:docMk/>
          <pc:sldMk cId="1170339688" sldId="263"/>
        </pc:sldMkLst>
        <pc:picChg chg="add">
          <ac:chgData name="Laurent Prud'hon" userId="196f0b5afced95ca" providerId="LiveId" clId="{86D3A783-B38D-448D-97AE-586A188F58CD}" dt="2020-04-04T10:16:20.281" v="47"/>
          <ac:picMkLst>
            <pc:docMk/>
            <pc:sldMk cId="1170339688" sldId="263"/>
            <ac:picMk id="2" creationId="{A4248443-983C-4E91-A76E-288E042D904B}"/>
          </ac:picMkLst>
        </pc:picChg>
      </pc:sldChg>
      <pc:sldChg chg="addSp add ord">
        <pc:chgData name="Laurent Prud'hon" userId="196f0b5afced95ca" providerId="LiveId" clId="{86D3A783-B38D-448D-97AE-586A188F58CD}" dt="2020-04-05T08:22:06.208" v="685"/>
        <pc:sldMkLst>
          <pc:docMk/>
          <pc:sldMk cId="90493155" sldId="264"/>
        </pc:sldMkLst>
        <pc:picChg chg="add">
          <ac:chgData name="Laurent Prud'hon" userId="196f0b5afced95ca" providerId="LiveId" clId="{86D3A783-B38D-448D-97AE-586A188F58CD}" dt="2020-04-04T10:16:55.395" v="48"/>
          <ac:picMkLst>
            <pc:docMk/>
            <pc:sldMk cId="90493155" sldId="264"/>
            <ac:picMk id="2" creationId="{48A26043-1BE6-4022-8C1D-140F47FBA8B8}"/>
          </ac:picMkLst>
        </pc:picChg>
      </pc:sldChg>
      <pc:sldChg chg="addSp add">
        <pc:chgData name="Laurent Prud'hon" userId="196f0b5afced95ca" providerId="LiveId" clId="{86D3A783-B38D-448D-97AE-586A188F58CD}" dt="2020-04-04T10:17:24.408" v="49"/>
        <pc:sldMkLst>
          <pc:docMk/>
          <pc:sldMk cId="1191373018" sldId="265"/>
        </pc:sldMkLst>
        <pc:picChg chg="add">
          <ac:chgData name="Laurent Prud'hon" userId="196f0b5afced95ca" providerId="LiveId" clId="{86D3A783-B38D-448D-97AE-586A188F58CD}" dt="2020-04-04T10:17:24.408" v="49"/>
          <ac:picMkLst>
            <pc:docMk/>
            <pc:sldMk cId="1191373018" sldId="265"/>
            <ac:picMk id="2" creationId="{739031EF-D3B9-408B-9DB2-38D5EB0E789F}"/>
          </ac:picMkLst>
        </pc:picChg>
      </pc:sldChg>
      <pc:sldChg chg="addSp add ord">
        <pc:chgData name="Laurent Prud'hon" userId="196f0b5afced95ca" providerId="LiveId" clId="{86D3A783-B38D-448D-97AE-586A188F58CD}" dt="2020-04-05T08:22:51.065" v="687"/>
        <pc:sldMkLst>
          <pc:docMk/>
          <pc:sldMk cId="1504211777" sldId="266"/>
        </pc:sldMkLst>
        <pc:picChg chg="add">
          <ac:chgData name="Laurent Prud'hon" userId="196f0b5afced95ca" providerId="LiveId" clId="{86D3A783-B38D-448D-97AE-586A188F58CD}" dt="2020-04-04T10:17:47.673" v="50"/>
          <ac:picMkLst>
            <pc:docMk/>
            <pc:sldMk cId="1504211777" sldId="266"/>
            <ac:picMk id="2" creationId="{4D8FD419-25C2-49B1-A4A6-F01B125EB17C}"/>
          </ac:picMkLst>
        </pc:picChg>
      </pc:sldChg>
      <pc:sldChg chg="addSp add">
        <pc:chgData name="Laurent Prud'hon" userId="196f0b5afced95ca" providerId="LiveId" clId="{86D3A783-B38D-448D-97AE-586A188F58CD}" dt="2020-04-04T10:18:31.241" v="51"/>
        <pc:sldMkLst>
          <pc:docMk/>
          <pc:sldMk cId="3556922210" sldId="267"/>
        </pc:sldMkLst>
        <pc:picChg chg="add">
          <ac:chgData name="Laurent Prud'hon" userId="196f0b5afced95ca" providerId="LiveId" clId="{86D3A783-B38D-448D-97AE-586A188F58CD}" dt="2020-04-04T10:18:31.241" v="51"/>
          <ac:picMkLst>
            <pc:docMk/>
            <pc:sldMk cId="3556922210" sldId="267"/>
            <ac:picMk id="2" creationId="{75B2F7BF-DAC2-41EC-8875-BA61B76F4353}"/>
          </ac:picMkLst>
        </pc:picChg>
      </pc:sldChg>
      <pc:sldChg chg="addSp add">
        <pc:chgData name="Laurent Prud'hon" userId="196f0b5afced95ca" providerId="LiveId" clId="{86D3A783-B38D-448D-97AE-586A188F58CD}" dt="2020-04-04T10:19:02.349" v="52"/>
        <pc:sldMkLst>
          <pc:docMk/>
          <pc:sldMk cId="2468008530" sldId="268"/>
        </pc:sldMkLst>
        <pc:picChg chg="add">
          <ac:chgData name="Laurent Prud'hon" userId="196f0b5afced95ca" providerId="LiveId" clId="{86D3A783-B38D-448D-97AE-586A188F58CD}" dt="2020-04-04T10:19:02.349" v="52"/>
          <ac:picMkLst>
            <pc:docMk/>
            <pc:sldMk cId="2468008530" sldId="268"/>
            <ac:picMk id="2" creationId="{AC215B07-F275-445D-B1F8-2330F22A1B83}"/>
          </ac:picMkLst>
        </pc:picChg>
      </pc:sldChg>
      <pc:sldChg chg="addSp add">
        <pc:chgData name="Laurent Prud'hon" userId="196f0b5afced95ca" providerId="LiveId" clId="{86D3A783-B38D-448D-97AE-586A188F58CD}" dt="2020-04-04T10:19:40.190" v="53"/>
        <pc:sldMkLst>
          <pc:docMk/>
          <pc:sldMk cId="1834217458" sldId="269"/>
        </pc:sldMkLst>
        <pc:picChg chg="add">
          <ac:chgData name="Laurent Prud'hon" userId="196f0b5afced95ca" providerId="LiveId" clId="{86D3A783-B38D-448D-97AE-586A188F58CD}" dt="2020-04-04T10:19:40.190" v="53"/>
          <ac:picMkLst>
            <pc:docMk/>
            <pc:sldMk cId="1834217458" sldId="269"/>
            <ac:picMk id="2" creationId="{BFAB932F-F215-4A1E-BCA8-28B2ED1B83EC}"/>
          </ac:picMkLst>
        </pc:picChg>
      </pc:sldChg>
      <pc:sldChg chg="addSp add">
        <pc:chgData name="Laurent Prud'hon" userId="196f0b5afced95ca" providerId="LiveId" clId="{86D3A783-B38D-448D-97AE-586A188F58CD}" dt="2020-04-04T10:20:15.148" v="54"/>
        <pc:sldMkLst>
          <pc:docMk/>
          <pc:sldMk cId="1182840617" sldId="270"/>
        </pc:sldMkLst>
        <pc:picChg chg="add">
          <ac:chgData name="Laurent Prud'hon" userId="196f0b5afced95ca" providerId="LiveId" clId="{86D3A783-B38D-448D-97AE-586A188F58CD}" dt="2020-04-04T10:20:15.148" v="54"/>
          <ac:picMkLst>
            <pc:docMk/>
            <pc:sldMk cId="1182840617" sldId="270"/>
            <ac:picMk id="2" creationId="{BE9ED8C7-3A58-472A-BF29-1A492A0E0EFE}"/>
          </ac:picMkLst>
        </pc:picChg>
      </pc:sldChg>
      <pc:sldChg chg="addSp add">
        <pc:chgData name="Laurent Prud'hon" userId="196f0b5afced95ca" providerId="LiveId" clId="{86D3A783-B38D-448D-97AE-586A188F58CD}" dt="2020-04-04T10:20:56.861" v="55"/>
        <pc:sldMkLst>
          <pc:docMk/>
          <pc:sldMk cId="2285141078" sldId="271"/>
        </pc:sldMkLst>
        <pc:picChg chg="add">
          <ac:chgData name="Laurent Prud'hon" userId="196f0b5afced95ca" providerId="LiveId" clId="{86D3A783-B38D-448D-97AE-586A188F58CD}" dt="2020-04-04T10:20:56.861" v="55"/>
          <ac:picMkLst>
            <pc:docMk/>
            <pc:sldMk cId="2285141078" sldId="271"/>
            <ac:picMk id="2" creationId="{126CAC78-77C3-4C49-9A7C-EB64C1FDB58F}"/>
          </ac:picMkLst>
        </pc:picChg>
      </pc:sldChg>
      <pc:sldChg chg="addSp add">
        <pc:chgData name="Laurent Prud'hon" userId="196f0b5afced95ca" providerId="LiveId" clId="{86D3A783-B38D-448D-97AE-586A188F58CD}" dt="2020-04-04T10:21:40.077" v="56"/>
        <pc:sldMkLst>
          <pc:docMk/>
          <pc:sldMk cId="958789211" sldId="272"/>
        </pc:sldMkLst>
        <pc:picChg chg="add">
          <ac:chgData name="Laurent Prud'hon" userId="196f0b5afced95ca" providerId="LiveId" clId="{86D3A783-B38D-448D-97AE-586A188F58CD}" dt="2020-04-04T10:21:40.077" v="56"/>
          <ac:picMkLst>
            <pc:docMk/>
            <pc:sldMk cId="958789211" sldId="272"/>
            <ac:picMk id="2" creationId="{B5EEA334-8281-44C4-A7A5-DBF044C0FA3D}"/>
          </ac:picMkLst>
        </pc:picChg>
      </pc:sldChg>
      <pc:sldChg chg="addSp add">
        <pc:chgData name="Laurent Prud'hon" userId="196f0b5afced95ca" providerId="LiveId" clId="{86D3A783-B38D-448D-97AE-586A188F58CD}" dt="2020-04-04T10:22:14.209" v="57"/>
        <pc:sldMkLst>
          <pc:docMk/>
          <pc:sldMk cId="4238700150" sldId="273"/>
        </pc:sldMkLst>
        <pc:picChg chg="add">
          <ac:chgData name="Laurent Prud'hon" userId="196f0b5afced95ca" providerId="LiveId" clId="{86D3A783-B38D-448D-97AE-586A188F58CD}" dt="2020-04-04T10:22:14.209" v="57"/>
          <ac:picMkLst>
            <pc:docMk/>
            <pc:sldMk cId="4238700150" sldId="273"/>
            <ac:picMk id="2" creationId="{0D9BEFFA-4771-47A9-8D58-CD344F2A4554}"/>
          </ac:picMkLst>
        </pc:picChg>
      </pc:sldChg>
      <pc:sldChg chg="addSp delSp modSp add ord">
        <pc:chgData name="Laurent Prud'hon" userId="196f0b5afced95ca" providerId="LiveId" clId="{86D3A783-B38D-448D-97AE-586A188F58CD}" dt="2020-04-05T08:27:44.584" v="697" actId="1076"/>
        <pc:sldMkLst>
          <pc:docMk/>
          <pc:sldMk cId="3142225017" sldId="274"/>
        </pc:sldMkLst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2" creationId="{1618917F-DD03-4ED8-8719-FC041E7901D3}"/>
          </ac:spMkLst>
        </pc:spChg>
        <pc:spChg chg="del">
          <ac:chgData name="Laurent Prud'hon" userId="196f0b5afced95ca" providerId="LiveId" clId="{86D3A783-B38D-448D-97AE-586A188F58CD}" dt="2020-04-04T10:13:57.359" v="26" actId="478"/>
          <ac:spMkLst>
            <pc:docMk/>
            <pc:sldMk cId="3142225017" sldId="274"/>
            <ac:spMk id="3" creationId="{0A554901-4EC6-491E-83AD-CED480E7F474}"/>
          </ac:spMkLst>
        </pc:spChg>
        <pc:spChg chg="add mod">
          <ac:chgData name="Laurent Prud'hon" userId="196f0b5afced95ca" providerId="LiveId" clId="{86D3A783-B38D-448D-97AE-586A188F58CD}" dt="2020-04-05T07:59:12.019" v="279" actId="1076"/>
          <ac:spMkLst>
            <pc:docMk/>
            <pc:sldMk cId="3142225017" sldId="274"/>
            <ac:spMk id="4" creationId="{5543415F-FD3F-421E-AE30-F3E40DC801F1}"/>
          </ac:spMkLst>
        </pc:spChg>
        <pc:picChg chg="add mod">
          <ac:chgData name="Laurent Prud'hon" userId="196f0b5afced95ca" providerId="LiveId" clId="{86D3A783-B38D-448D-97AE-586A188F58CD}" dt="2020-04-05T08:27:44.584" v="697" actId="1076"/>
          <ac:picMkLst>
            <pc:docMk/>
            <pc:sldMk cId="3142225017" sldId="274"/>
            <ac:picMk id="2050" creationId="{9762D963-C2FB-4701-9099-EFC4A2AD4B94}"/>
          </ac:picMkLst>
        </pc:picChg>
      </pc:sldChg>
      <pc:sldChg chg="addSp add">
        <pc:chgData name="Laurent Prud'hon" userId="196f0b5afced95ca" providerId="LiveId" clId="{86D3A783-B38D-448D-97AE-586A188F58CD}" dt="2020-04-04T10:22:47.979" v="63"/>
        <pc:sldMkLst>
          <pc:docMk/>
          <pc:sldMk cId="3031777018" sldId="275"/>
        </pc:sldMkLst>
        <pc:picChg chg="add">
          <ac:chgData name="Laurent Prud'hon" userId="196f0b5afced95ca" providerId="LiveId" clId="{86D3A783-B38D-448D-97AE-586A188F58CD}" dt="2020-04-04T10:22:47.979" v="63"/>
          <ac:picMkLst>
            <pc:docMk/>
            <pc:sldMk cId="3031777018" sldId="275"/>
            <ac:picMk id="4" creationId="{A0B14C49-62FA-46F1-92B5-2F500E2B9D8D}"/>
          </ac:picMkLst>
        </pc:picChg>
      </pc:sldChg>
      <pc:sldChg chg="addSp add">
        <pc:chgData name="Laurent Prud'hon" userId="196f0b5afced95ca" providerId="LiveId" clId="{86D3A783-B38D-448D-97AE-586A188F58CD}" dt="2020-04-04T10:23:05.469" v="64"/>
        <pc:sldMkLst>
          <pc:docMk/>
          <pc:sldMk cId="3352686894" sldId="276"/>
        </pc:sldMkLst>
        <pc:picChg chg="add">
          <ac:chgData name="Laurent Prud'hon" userId="196f0b5afced95ca" providerId="LiveId" clId="{86D3A783-B38D-448D-97AE-586A188F58CD}" dt="2020-04-04T10:23:05.469" v="64"/>
          <ac:picMkLst>
            <pc:docMk/>
            <pc:sldMk cId="3352686894" sldId="276"/>
            <ac:picMk id="4" creationId="{44AA6397-FB6A-488C-9449-26A3FDFE7E87}"/>
          </ac:picMkLst>
        </pc:picChg>
      </pc:sldChg>
      <pc:sldChg chg="addSp add">
        <pc:chgData name="Laurent Prud'hon" userId="196f0b5afced95ca" providerId="LiveId" clId="{86D3A783-B38D-448D-97AE-586A188F58CD}" dt="2020-04-04T10:23:33.777" v="65"/>
        <pc:sldMkLst>
          <pc:docMk/>
          <pc:sldMk cId="2588923560" sldId="277"/>
        </pc:sldMkLst>
        <pc:picChg chg="add">
          <ac:chgData name="Laurent Prud'hon" userId="196f0b5afced95ca" providerId="LiveId" clId="{86D3A783-B38D-448D-97AE-586A188F58CD}" dt="2020-04-04T10:23:33.777" v="65"/>
          <ac:picMkLst>
            <pc:docMk/>
            <pc:sldMk cId="2588923560" sldId="277"/>
            <ac:picMk id="4" creationId="{84E6D9D5-FF65-4FD2-884E-9F67A4AA6997}"/>
          </ac:picMkLst>
        </pc:picChg>
      </pc:sldChg>
      <pc:sldChg chg="addSp add">
        <pc:chgData name="Laurent Prud'hon" userId="196f0b5afced95ca" providerId="LiveId" clId="{86D3A783-B38D-448D-97AE-586A188F58CD}" dt="2020-04-04T10:24:22.909" v="66"/>
        <pc:sldMkLst>
          <pc:docMk/>
          <pc:sldMk cId="3393927090" sldId="278"/>
        </pc:sldMkLst>
        <pc:picChg chg="add">
          <ac:chgData name="Laurent Prud'hon" userId="196f0b5afced95ca" providerId="LiveId" clId="{86D3A783-B38D-448D-97AE-586A188F58CD}" dt="2020-04-04T10:24:22.909" v="66"/>
          <ac:picMkLst>
            <pc:docMk/>
            <pc:sldMk cId="3393927090" sldId="278"/>
            <ac:picMk id="4" creationId="{BEA47609-A94F-4CF4-8920-70E7DE699588}"/>
          </ac:picMkLst>
        </pc:picChg>
      </pc:sldChg>
      <pc:sldChg chg="addSp add ord">
        <pc:chgData name="Laurent Prud'hon" userId="196f0b5afced95ca" providerId="LiveId" clId="{86D3A783-B38D-448D-97AE-586A188F58CD}" dt="2020-04-05T08:24:24.883" v="689"/>
        <pc:sldMkLst>
          <pc:docMk/>
          <pc:sldMk cId="3440619239" sldId="279"/>
        </pc:sldMkLst>
        <pc:picChg chg="add">
          <ac:chgData name="Laurent Prud'hon" userId="196f0b5afced95ca" providerId="LiveId" clId="{86D3A783-B38D-448D-97AE-586A188F58CD}" dt="2020-04-04T10:24:39.299" v="67"/>
          <ac:picMkLst>
            <pc:docMk/>
            <pc:sldMk cId="3440619239" sldId="279"/>
            <ac:picMk id="4" creationId="{1130C912-EB74-4647-9856-853CCAE5468E}"/>
          </ac:picMkLst>
        </pc:picChg>
      </pc:sldChg>
      <pc:sldChg chg="addSp add ord">
        <pc:chgData name="Laurent Prud'hon" userId="196f0b5afced95ca" providerId="LiveId" clId="{86D3A783-B38D-448D-97AE-586A188F58CD}" dt="2020-04-05T08:24:43.789" v="691"/>
        <pc:sldMkLst>
          <pc:docMk/>
          <pc:sldMk cId="198174839" sldId="280"/>
        </pc:sldMkLst>
        <pc:picChg chg="add">
          <ac:chgData name="Laurent Prud'hon" userId="196f0b5afced95ca" providerId="LiveId" clId="{86D3A783-B38D-448D-97AE-586A188F58CD}" dt="2020-04-04T10:25:09.368" v="69"/>
          <ac:picMkLst>
            <pc:docMk/>
            <pc:sldMk cId="198174839" sldId="280"/>
            <ac:picMk id="4" creationId="{85BDCB68-F0A3-4162-9C7F-86FE43DF540D}"/>
          </ac:picMkLst>
        </pc:picChg>
      </pc:sldChg>
      <pc:sldChg chg="addSp delSp add">
        <pc:chgData name="Laurent Prud'hon" userId="196f0b5afced95ca" providerId="LiveId" clId="{86D3A783-B38D-448D-97AE-586A188F58CD}" dt="2020-04-04T10:25:53.862" v="72"/>
        <pc:sldMkLst>
          <pc:docMk/>
          <pc:sldMk cId="3868017446" sldId="281"/>
        </pc:sldMkLst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2" creationId="{89671A0B-623D-4F85-A22A-244019EF2546}"/>
          </ac:spMkLst>
        </pc:spChg>
        <pc:spChg chg="del">
          <ac:chgData name="Laurent Prud'hon" userId="196f0b5afced95ca" providerId="LiveId" clId="{86D3A783-B38D-448D-97AE-586A188F58CD}" dt="2020-04-04T10:25:49.379" v="71" actId="478"/>
          <ac:spMkLst>
            <pc:docMk/>
            <pc:sldMk cId="3868017446" sldId="281"/>
            <ac:spMk id="3" creationId="{02634ADE-0B55-4C9D-81DF-401EB3F28909}"/>
          </ac:spMkLst>
        </pc:spChg>
        <pc:picChg chg="add">
          <ac:chgData name="Laurent Prud'hon" userId="196f0b5afced95ca" providerId="LiveId" clId="{86D3A783-B38D-448D-97AE-586A188F58CD}" dt="2020-04-04T10:25:53.862" v="72"/>
          <ac:picMkLst>
            <pc:docMk/>
            <pc:sldMk cId="3868017446" sldId="281"/>
            <ac:picMk id="4" creationId="{B8E86FBA-81D8-458B-98C3-D312ADC54129}"/>
          </ac:picMkLst>
        </pc:picChg>
      </pc:sldChg>
      <pc:sldChg chg="addSp delSp add">
        <pc:chgData name="Laurent Prud'hon" userId="196f0b5afced95ca" providerId="LiveId" clId="{86D3A783-B38D-448D-97AE-586A188F58CD}" dt="2020-04-04T10:26:38.419" v="83"/>
        <pc:sldMkLst>
          <pc:docMk/>
          <pc:sldMk cId="728270182" sldId="282"/>
        </pc:sldMkLst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2" creationId="{D1B258A5-D6CF-4452-A732-E7CF77964FE2}"/>
          </ac:spMkLst>
        </pc:spChg>
        <pc:spChg chg="del">
          <ac:chgData name="Laurent Prud'hon" userId="196f0b5afced95ca" providerId="LiveId" clId="{86D3A783-B38D-448D-97AE-586A188F58CD}" dt="2020-04-04T10:26:00.208" v="74" actId="478"/>
          <ac:spMkLst>
            <pc:docMk/>
            <pc:sldMk cId="728270182" sldId="282"/>
            <ac:spMk id="3" creationId="{9A2CAFE3-23B6-435C-8F14-E1A83729E204}"/>
          </ac:spMkLst>
        </pc:spChg>
        <pc:picChg chg="add">
          <ac:chgData name="Laurent Prud'hon" userId="196f0b5afced95ca" providerId="LiveId" clId="{86D3A783-B38D-448D-97AE-586A188F58CD}" dt="2020-04-04T10:26:38.419" v="83"/>
          <ac:picMkLst>
            <pc:docMk/>
            <pc:sldMk cId="728270182" sldId="282"/>
            <ac:picMk id="4" creationId="{4C805DB4-13D2-4CFC-B8B9-EBFC025B75B5}"/>
          </ac:picMkLst>
        </pc:picChg>
      </pc:sldChg>
      <pc:sldChg chg="addSp add ord">
        <pc:chgData name="Laurent Prud'hon" userId="196f0b5afced95ca" providerId="LiveId" clId="{86D3A783-B38D-448D-97AE-586A188F58CD}" dt="2020-04-05T08:25:47.732" v="693"/>
        <pc:sldMkLst>
          <pc:docMk/>
          <pc:sldMk cId="788531122" sldId="283"/>
        </pc:sldMkLst>
        <pc:picChg chg="add">
          <ac:chgData name="Laurent Prud'hon" userId="196f0b5afced95ca" providerId="LiveId" clId="{86D3A783-B38D-448D-97AE-586A188F58CD}" dt="2020-04-04T10:27:19.051" v="84"/>
          <ac:picMkLst>
            <pc:docMk/>
            <pc:sldMk cId="788531122" sldId="283"/>
            <ac:picMk id="2" creationId="{18BFA239-16B9-4F26-A78A-CDB2CCCFF250}"/>
          </ac:picMkLst>
        </pc:picChg>
      </pc:sldChg>
      <pc:sldChg chg="addSp add ord">
        <pc:chgData name="Laurent Prud'hon" userId="196f0b5afced95ca" providerId="LiveId" clId="{86D3A783-B38D-448D-97AE-586A188F58CD}" dt="2020-04-05T08:26:01.948" v="695"/>
        <pc:sldMkLst>
          <pc:docMk/>
          <pc:sldMk cId="1289280550" sldId="284"/>
        </pc:sldMkLst>
        <pc:picChg chg="add">
          <ac:chgData name="Laurent Prud'hon" userId="196f0b5afced95ca" providerId="LiveId" clId="{86D3A783-B38D-448D-97AE-586A188F58CD}" dt="2020-04-04T10:28:01.327" v="85"/>
          <ac:picMkLst>
            <pc:docMk/>
            <pc:sldMk cId="1289280550" sldId="284"/>
            <ac:picMk id="2" creationId="{A69AADD8-F845-485C-AC08-CA2AA383BB37}"/>
          </ac:picMkLst>
        </pc:picChg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163566427" sldId="285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068786073" sldId="286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943327940" sldId="287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02617683" sldId="288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2570573956" sldId="289"/>
        </pc:sldMkLst>
      </pc:sldChg>
      <pc:sldChg chg="add del">
        <pc:chgData name="Laurent Prud'hon" userId="196f0b5afced95ca" providerId="LiveId" clId="{86D3A783-B38D-448D-97AE-586A188F58CD}" dt="2020-04-05T07:59:40.778" v="280" actId="47"/>
        <pc:sldMkLst>
          <pc:docMk/>
          <pc:sldMk cId="3916024833" sldId="290"/>
        </pc:sldMkLst>
      </pc:sldChg>
      <pc:sldChg chg="addSp delSp add">
        <pc:chgData name="Laurent Prud'hon" userId="196f0b5afced95ca" providerId="LiveId" clId="{86D3A783-B38D-448D-97AE-586A188F58CD}" dt="2020-04-04T10:29:30.268" v="90"/>
        <pc:sldMkLst>
          <pc:docMk/>
          <pc:sldMk cId="1440088411" sldId="291"/>
        </pc:sldMkLst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2" creationId="{F556BAC5-CCDE-408E-9139-DC36F26216ED}"/>
          </ac:spMkLst>
        </pc:spChg>
        <pc:spChg chg="del">
          <ac:chgData name="Laurent Prud'hon" userId="196f0b5afced95ca" providerId="LiveId" clId="{86D3A783-B38D-448D-97AE-586A188F58CD}" dt="2020-04-04T10:29:29.651" v="89" actId="478"/>
          <ac:spMkLst>
            <pc:docMk/>
            <pc:sldMk cId="1440088411" sldId="291"/>
            <ac:spMk id="3" creationId="{875B188D-4EFC-4333-BE94-83F6ED00232E}"/>
          </ac:spMkLst>
        </pc:spChg>
        <pc:picChg chg="add">
          <ac:chgData name="Laurent Prud'hon" userId="196f0b5afced95ca" providerId="LiveId" clId="{86D3A783-B38D-448D-97AE-586A188F58CD}" dt="2020-04-04T10:29:30.268" v="90"/>
          <ac:picMkLst>
            <pc:docMk/>
            <pc:sldMk cId="1440088411" sldId="291"/>
            <ac:picMk id="4" creationId="{5DFE52C8-2643-43C6-AD12-6781ADF77974}"/>
          </ac:picMkLst>
        </pc:picChg>
      </pc:sldChg>
      <pc:sldChg chg="addSp delSp add">
        <pc:chgData name="Laurent Prud'hon" userId="196f0b5afced95ca" providerId="LiveId" clId="{86D3A783-B38D-448D-97AE-586A188F58CD}" dt="2020-04-04T10:30:33.358" v="93"/>
        <pc:sldMkLst>
          <pc:docMk/>
          <pc:sldMk cId="750071405" sldId="292"/>
        </pc:sldMkLst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2" creationId="{BC76A7FD-B953-4811-93E9-66EE58082D88}"/>
          </ac:spMkLst>
        </pc:spChg>
        <pc:spChg chg="del">
          <ac:chgData name="Laurent Prud'hon" userId="196f0b5afced95ca" providerId="LiveId" clId="{86D3A783-B38D-448D-97AE-586A188F58CD}" dt="2020-04-04T10:30:32.554" v="92" actId="478"/>
          <ac:spMkLst>
            <pc:docMk/>
            <pc:sldMk cId="750071405" sldId="292"/>
            <ac:spMk id="3" creationId="{92E30233-9F13-4A8A-B307-14D9090FD6FC}"/>
          </ac:spMkLst>
        </pc:spChg>
        <pc:picChg chg="add">
          <ac:chgData name="Laurent Prud'hon" userId="196f0b5afced95ca" providerId="LiveId" clId="{86D3A783-B38D-448D-97AE-586A188F58CD}" dt="2020-04-04T10:30:33.358" v="93"/>
          <ac:picMkLst>
            <pc:docMk/>
            <pc:sldMk cId="750071405" sldId="292"/>
            <ac:picMk id="4" creationId="{5F2D46B2-12AE-4FC7-B609-9AE2F87C415B}"/>
          </ac:picMkLst>
        </pc:picChg>
      </pc:sldChg>
      <pc:sldChg chg="addSp delSp add">
        <pc:chgData name="Laurent Prud'hon" userId="196f0b5afced95ca" providerId="LiveId" clId="{86D3A783-B38D-448D-97AE-586A188F58CD}" dt="2020-04-04T10:31:34.155" v="98"/>
        <pc:sldMkLst>
          <pc:docMk/>
          <pc:sldMk cId="3700521882" sldId="293"/>
        </pc:sldMkLst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2" creationId="{667C5176-8B13-4CB9-9AFF-FD4634E90E9E}"/>
          </ac:spMkLst>
        </pc:spChg>
        <pc:spChg chg="del">
          <ac:chgData name="Laurent Prud'hon" userId="196f0b5afced95ca" providerId="LiveId" clId="{86D3A783-B38D-448D-97AE-586A188F58CD}" dt="2020-04-04T10:31:33.377" v="97" actId="478"/>
          <ac:spMkLst>
            <pc:docMk/>
            <pc:sldMk cId="3700521882" sldId="293"/>
            <ac:spMk id="3" creationId="{02531D5E-75B2-451F-8461-23B54D706B80}"/>
          </ac:spMkLst>
        </pc:spChg>
        <pc:picChg chg="add">
          <ac:chgData name="Laurent Prud'hon" userId="196f0b5afced95ca" providerId="LiveId" clId="{86D3A783-B38D-448D-97AE-586A188F58CD}" dt="2020-04-04T10:31:34.155" v="98"/>
          <ac:picMkLst>
            <pc:docMk/>
            <pc:sldMk cId="3700521882" sldId="293"/>
            <ac:picMk id="4" creationId="{7CBA357E-8E82-46C7-987D-076923333D96}"/>
          </ac:picMkLst>
        </pc:picChg>
      </pc:sldChg>
      <pc:sldChg chg="addSp delSp add">
        <pc:chgData name="Laurent Prud'hon" userId="196f0b5afced95ca" providerId="LiveId" clId="{86D3A783-B38D-448D-97AE-586A188F58CD}" dt="2020-04-04T10:33:31.864" v="101"/>
        <pc:sldMkLst>
          <pc:docMk/>
          <pc:sldMk cId="593994466" sldId="294"/>
        </pc:sldMkLst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2" creationId="{FEEF0B52-B11A-49D3-8B74-3E8526320F73}"/>
          </ac:spMkLst>
        </pc:spChg>
        <pc:spChg chg="del">
          <ac:chgData name="Laurent Prud'hon" userId="196f0b5afced95ca" providerId="LiveId" clId="{86D3A783-B38D-448D-97AE-586A188F58CD}" dt="2020-04-04T10:33:31.156" v="100" actId="478"/>
          <ac:spMkLst>
            <pc:docMk/>
            <pc:sldMk cId="593994466" sldId="294"/>
            <ac:spMk id="3" creationId="{F4125AF6-A18C-4094-8763-D26CA5F8C692}"/>
          </ac:spMkLst>
        </pc:spChg>
        <pc:picChg chg="add">
          <ac:chgData name="Laurent Prud'hon" userId="196f0b5afced95ca" providerId="LiveId" clId="{86D3A783-B38D-448D-97AE-586A188F58CD}" dt="2020-04-04T10:33:31.864" v="101"/>
          <ac:picMkLst>
            <pc:docMk/>
            <pc:sldMk cId="593994466" sldId="294"/>
            <ac:picMk id="4" creationId="{47B490E7-663D-4C06-9EB4-743476F42AB5}"/>
          </ac:picMkLst>
        </pc:picChg>
      </pc:sldChg>
      <pc:sldChg chg="addSp delSp add ord">
        <pc:chgData name="Laurent Prud'hon" userId="196f0b5afced95ca" providerId="LiveId" clId="{86D3A783-B38D-448D-97AE-586A188F58CD}" dt="2020-04-05T08:20:18.321" v="677"/>
        <pc:sldMkLst>
          <pc:docMk/>
          <pc:sldMk cId="2004585000" sldId="295"/>
        </pc:sldMkLst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2" creationId="{2BF47D16-D0B7-4296-8B9F-DC80FE14E44F}"/>
          </ac:spMkLst>
        </pc:spChg>
        <pc:spChg chg="del">
          <ac:chgData name="Laurent Prud'hon" userId="196f0b5afced95ca" providerId="LiveId" clId="{86D3A783-B38D-448D-97AE-586A188F58CD}" dt="2020-04-04T10:34:32.646" v="103" actId="478"/>
          <ac:spMkLst>
            <pc:docMk/>
            <pc:sldMk cId="2004585000" sldId="295"/>
            <ac:spMk id="3" creationId="{30F15E6E-D3DA-4782-BBBA-1870CAC8D0D5}"/>
          </ac:spMkLst>
        </pc:spChg>
        <pc:picChg chg="add">
          <ac:chgData name="Laurent Prud'hon" userId="196f0b5afced95ca" providerId="LiveId" clId="{86D3A783-B38D-448D-97AE-586A188F58CD}" dt="2020-04-04T10:34:33.489" v="104"/>
          <ac:picMkLst>
            <pc:docMk/>
            <pc:sldMk cId="2004585000" sldId="295"/>
            <ac:picMk id="4" creationId="{0FB083A4-B907-4D4F-A68A-FA9190240DEE}"/>
          </ac:picMkLst>
        </pc:picChg>
      </pc:sldChg>
      <pc:sldChg chg="addSp delSp add ord">
        <pc:chgData name="Laurent Prud'hon" userId="196f0b5afced95ca" providerId="LiveId" clId="{86D3A783-B38D-448D-97AE-586A188F58CD}" dt="2020-04-05T08:21:53.384" v="681"/>
        <pc:sldMkLst>
          <pc:docMk/>
          <pc:sldMk cId="738014019" sldId="296"/>
        </pc:sldMkLst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2" creationId="{3E9ACE1C-320F-447F-8BB2-8EE91F000CB3}"/>
          </ac:spMkLst>
        </pc:spChg>
        <pc:spChg chg="del">
          <ac:chgData name="Laurent Prud'hon" userId="196f0b5afced95ca" providerId="LiveId" clId="{86D3A783-B38D-448D-97AE-586A188F58CD}" dt="2020-04-04T10:36:22.542" v="106" actId="478"/>
          <ac:spMkLst>
            <pc:docMk/>
            <pc:sldMk cId="738014019" sldId="296"/>
            <ac:spMk id="3" creationId="{43F9F03A-15A0-4D8B-B555-C0ABDE257699}"/>
          </ac:spMkLst>
        </pc:spChg>
        <pc:picChg chg="add">
          <ac:chgData name="Laurent Prud'hon" userId="196f0b5afced95ca" providerId="LiveId" clId="{86D3A783-B38D-448D-97AE-586A188F58CD}" dt="2020-04-04T10:36:23.364" v="107"/>
          <ac:picMkLst>
            <pc:docMk/>
            <pc:sldMk cId="738014019" sldId="296"/>
            <ac:picMk id="4" creationId="{044491C2-A567-4053-82F9-F92861C39AA9}"/>
          </ac:picMkLst>
        </pc:picChg>
      </pc:sldChg>
      <pc:sldChg chg="addSp delSp modSp add ord">
        <pc:chgData name="Laurent Prud'hon" userId="196f0b5afced95ca" providerId="LiveId" clId="{86D3A783-B38D-448D-97AE-586A188F58CD}" dt="2020-04-05T07:57:37.784" v="211"/>
        <pc:sldMkLst>
          <pc:docMk/>
          <pc:sldMk cId="756241371" sldId="297"/>
        </pc:sldMkLst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2" creationId="{DCCE1A03-CD3F-46BD-97D1-73C28537BFD5}"/>
          </ac:spMkLst>
        </pc:spChg>
        <pc:spChg chg="del">
          <ac:chgData name="Laurent Prud'hon" userId="196f0b5afced95ca" providerId="LiveId" clId="{86D3A783-B38D-448D-97AE-586A188F58CD}" dt="2020-04-05T07:57:33.617" v="206" actId="478"/>
          <ac:spMkLst>
            <pc:docMk/>
            <pc:sldMk cId="756241371" sldId="297"/>
            <ac:spMk id="3" creationId="{C5880836-59C4-4555-A76A-3D9C4707F65F}"/>
          </ac:spMkLst>
        </pc:spChg>
        <pc:picChg chg="add mod">
          <ac:chgData name="Laurent Prud'hon" userId="196f0b5afced95ca" providerId="LiveId" clId="{86D3A783-B38D-448D-97AE-586A188F58CD}" dt="2020-04-05T07:57:35.984" v="209" actId="962"/>
          <ac:picMkLst>
            <pc:docMk/>
            <pc:sldMk cId="756241371" sldId="297"/>
            <ac:picMk id="5" creationId="{9CF1DF2F-CD58-44BD-B83D-4C6CCFED67BA}"/>
          </ac:picMkLst>
        </pc:picChg>
      </pc:sldChg>
      <pc:sldChg chg="addSp delSp modSp add">
        <pc:chgData name="Laurent Prud'hon" userId="196f0b5afced95ca" providerId="LiveId" clId="{86D3A783-B38D-448D-97AE-586A188F58CD}" dt="2020-04-05T08:28:49.521" v="715" actId="14100"/>
        <pc:sldMkLst>
          <pc:docMk/>
          <pc:sldMk cId="3258721596" sldId="298"/>
        </pc:sldMkLst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2" creationId="{F113BE5B-648C-4CCD-81FF-E88588053EEF}"/>
          </ac:spMkLst>
        </pc:spChg>
        <pc:spChg chg="del">
          <ac:chgData name="Laurent Prud'hon" userId="196f0b5afced95ca" providerId="LiveId" clId="{86D3A783-B38D-448D-97AE-586A188F58CD}" dt="2020-04-05T08:02:51.888" v="282" actId="478"/>
          <ac:spMkLst>
            <pc:docMk/>
            <pc:sldMk cId="3258721596" sldId="298"/>
            <ac:spMk id="3" creationId="{05DE125A-8DD8-4304-9145-C8704C6B4646}"/>
          </ac:spMkLst>
        </pc:spChg>
        <pc:spChg chg="add mod">
          <ac:chgData name="Laurent Prud'hon" userId="196f0b5afced95ca" providerId="LiveId" clId="{86D3A783-B38D-448D-97AE-586A188F58CD}" dt="2020-04-05T08:28:49.521" v="715" actId="14100"/>
          <ac:spMkLst>
            <pc:docMk/>
            <pc:sldMk cId="3258721596" sldId="298"/>
            <ac:spMk id="7" creationId="{3BDF8694-90E8-44A8-9E0C-A8A2F7CA38E0}"/>
          </ac:spMkLst>
        </pc:spChg>
        <pc:spChg chg="add mod">
          <ac:chgData name="Laurent Prud'hon" userId="196f0b5afced95ca" providerId="LiveId" clId="{86D3A783-B38D-448D-97AE-586A188F58CD}" dt="2020-04-05T08:09:47.607" v="558" actId="1076"/>
          <ac:spMkLst>
            <pc:docMk/>
            <pc:sldMk cId="3258721596" sldId="298"/>
            <ac:spMk id="8" creationId="{535CF150-119B-43B3-9822-DC87E8932614}"/>
          </ac:spMkLst>
        </pc:spChg>
        <pc:spChg chg="add mod">
          <ac:chgData name="Laurent Prud'hon" userId="196f0b5afced95ca" providerId="LiveId" clId="{86D3A783-B38D-448D-97AE-586A188F58CD}" dt="2020-04-05T08:13:03.877" v="587" actId="114"/>
          <ac:spMkLst>
            <pc:docMk/>
            <pc:sldMk cId="3258721596" sldId="298"/>
            <ac:spMk id="9" creationId="{9B88B2DF-E336-4A11-9926-163DD3669FE4}"/>
          </ac:spMkLst>
        </pc:spChg>
        <pc:spChg chg="add mod">
          <ac:chgData name="Laurent Prud'hon" userId="196f0b5afced95ca" providerId="LiveId" clId="{86D3A783-B38D-448D-97AE-586A188F58CD}" dt="2020-04-05T08:16:06.815" v="675" actId="14100"/>
          <ac:spMkLst>
            <pc:docMk/>
            <pc:sldMk cId="3258721596" sldId="298"/>
            <ac:spMk id="10" creationId="{80188459-AA52-4260-B71B-9F3380B6C38D}"/>
          </ac:spMkLst>
        </pc:sp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4" creationId="{1587DA8B-6205-4FA2-91F8-4FBA56F00635}"/>
          </ac:picMkLst>
        </pc:picChg>
        <pc:picChg chg="add mod">
          <ac:chgData name="Laurent Prud'hon" userId="196f0b5afced95ca" providerId="LiveId" clId="{86D3A783-B38D-448D-97AE-586A188F58CD}" dt="2020-04-05T08:05:47.589" v="297" actId="1076"/>
          <ac:picMkLst>
            <pc:docMk/>
            <pc:sldMk cId="3258721596" sldId="298"/>
            <ac:picMk id="5" creationId="{02D0502E-9D6B-48A0-A4EC-6D5C2080E978}"/>
          </ac:picMkLst>
        </pc:picChg>
        <pc:picChg chg="add mod">
          <ac:chgData name="Laurent Prud'hon" userId="196f0b5afced95ca" providerId="LiveId" clId="{86D3A783-B38D-448D-97AE-586A188F58CD}" dt="2020-04-05T08:09:33.488" v="553" actId="1076"/>
          <ac:picMkLst>
            <pc:docMk/>
            <pc:sldMk cId="3258721596" sldId="298"/>
            <ac:picMk id="6" creationId="{FA626A6A-A66C-4D9B-8E82-ACB837848A89}"/>
          </ac:picMkLst>
        </pc:picChg>
      </pc:sldChg>
      <pc:sldChg chg="addSp delSp modSp add">
        <pc:chgData name="Laurent Prud'hon" userId="196f0b5afced95ca" providerId="LiveId" clId="{86D3A783-B38D-448D-97AE-586A188F58CD}" dt="2020-04-05T08:34:28.294" v="734" actId="1076"/>
        <pc:sldMkLst>
          <pc:docMk/>
          <pc:sldMk cId="2599236205" sldId="299"/>
        </pc:sldMkLst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2" creationId="{84CA3688-26E3-4A2F-9D08-070DE7B305E4}"/>
          </ac:spMkLst>
        </pc:spChg>
        <pc:spChg chg="del">
          <ac:chgData name="Laurent Prud'hon" userId="196f0b5afced95ca" providerId="LiveId" clId="{86D3A783-B38D-448D-97AE-586A188F58CD}" dt="2020-04-05T08:32:02.878" v="717" actId="478"/>
          <ac:spMkLst>
            <pc:docMk/>
            <pc:sldMk cId="2599236205" sldId="299"/>
            <ac:spMk id="3" creationId="{024B631D-C5E3-4289-80FE-60F68E63C34D}"/>
          </ac:spMkLst>
        </pc:spChg>
        <pc:spChg chg="add mod ord">
          <ac:chgData name="Laurent Prud'hon" userId="196f0b5afced95ca" providerId="LiveId" clId="{86D3A783-B38D-448D-97AE-586A188F58CD}" dt="2020-04-05T08:34:14.892" v="730" actId="1076"/>
          <ac:spMkLst>
            <pc:docMk/>
            <pc:sldMk cId="2599236205" sldId="299"/>
            <ac:spMk id="4" creationId="{02AE7A57-0888-46E7-9DDB-4656906AD508}"/>
          </ac:spMkLst>
        </pc:spChg>
        <pc:picChg chg="add mod">
          <ac:chgData name="Laurent Prud'hon" userId="196f0b5afced95ca" providerId="LiveId" clId="{86D3A783-B38D-448D-97AE-586A188F58CD}" dt="2020-04-05T08:34:28.294" v="734" actId="1076"/>
          <ac:picMkLst>
            <pc:docMk/>
            <pc:sldMk cId="2599236205" sldId="299"/>
            <ac:picMk id="5" creationId="{BAC74AF3-A5C7-4501-B2E6-FA947836AF26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5E9FB55-E68E-49A7-92D5-F93626C939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C0BC19FF-9C22-4B9B-9498-AF1CFA7EE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F783A4AD-7111-4DCA-B86E-D3268F130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496711FA-C4B4-4D4A-B1AF-007F6D99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B3312CAC-F0EA-476D-A61B-D3D9FABAA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33491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4A245E-AEC2-471C-BB89-7EC415E34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AE7A3E56-FC6F-4C61-B119-FE62DEC65C4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B9331166-37EE-4852-BF51-247960610F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836CCEC-66C8-4B4C-B5C4-C0EBF73045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EE50EDD5-6ECE-4FA5-AEB5-F00F5D44BB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34439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284D67C5-2B7D-4590-810A-23541E94C7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E3BED4F0-F960-4059-A749-CA5D4B4DC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77EC8F21-16F6-4FF1-9A1D-CF0F67B0D8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F3439253-CF30-40C6-BD2B-051FDB5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51DD4882-38ED-4542-9238-7C4F2B5E7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00050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5F0193-ED16-4708-9D1F-998D581E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284E779-AF3F-42BA-A14F-F3AEE3DD0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7FAEE39-CCBC-41B8-93DE-7D62137C5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6C5826E1-449E-4DA5-92AE-B18A00DCA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76149CE-096C-43D7-8138-86964A852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0502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1DF8C8D-4890-4A6D-985D-A09980D5CF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7135ABC3-5483-4543-8964-421838F619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282F7E1E-09E3-4E5F-915F-861822D6A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BED0015-3674-4E5F-A4CF-58BE604C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1CD3062-9409-4328-A41F-A475BEA062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86138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79B2A14-2D60-4A94-B06A-5A86F0D595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22F2075-ADE8-43B7-881B-2BE70E7A70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0E470119-973C-4D7D-9186-84FB50EF80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65A61920-2771-4324-9D19-6FC112ECD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EEDEC58-AAA2-405D-9EB6-E640EA331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59C051A1-37AA-41EF-B795-51774AD32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988135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479F7B7-3586-42D6-9988-68BB2C971F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327DAE4C-6E65-4015-AE4B-416F0A10A9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B839563F-351E-458C-96B2-F2915F1AB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77CA3614-7122-4F42-A488-CA8833A90A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18765DAD-033F-45B1-A327-3377282A8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511A0484-5F15-4605-9690-020837106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74FE60F9-895A-43A9-856A-931F8756AA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13B10CEE-27B0-47E5-BEEC-430EBECC4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94700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3D79CDB-10EF-4DA1-8BC0-8EF030F516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B16BEF5F-2CC6-4CF0-A90D-F70C48C2C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94D68F21-FE85-4BC3-95B1-17614E4D3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1312206-8B60-4529-8019-1F82E4E8D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10133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F7244EAA-923A-4364-98F0-D1D77F489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EC1A19C-E708-48DA-AE40-CD7B94258A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94C6D7-7DBC-4474-A746-C8D9D867B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616937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3EA3E96-7B87-4AAE-9461-79B416B5DF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30C2DB4-ED9C-42A4-A648-3E54E08E9B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31C12274-425F-4564-89E3-71F43961E1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1065658A-3C13-4C63-85CD-44AE18BCEA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C498F054-49E3-4845-800F-50D011496C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0FA8859D-0EAA-45ED-89B2-B552BFB2B5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18229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B4CEB0E-3BF8-4268-8517-F9ABDA54D8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3F26C076-8943-443E-BCFD-DCF6702090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FB7E86AC-4F9A-47C0-A68C-2DB22B83C2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00131B74-7662-4737-A011-FDA0BD70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BEA4F53D-3B5E-43C3-B2CC-820109E6F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F5F5134F-2A06-4229-9DC5-305CA03B2F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409529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9617ED98-CA3A-4816-BA88-0AA52625F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974563B4-6ADC-4CF6-8DB3-A23789563C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307136E4-6DA5-4E46-BF0C-40627AF64D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59A9F0-8C19-4F30-A505-7666BA076467}" type="datetimeFigureOut">
              <a:rPr lang="fr-FR" smtClean="0"/>
              <a:t>05/04/2020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8E4479CA-1530-4A2D-816F-28189EEC3C2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A24F6EC-E660-44BA-A69D-F089CB641AE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ED0B5-421F-48E3-B57C-911D92A1038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10302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fastai/fastbook" TargetMode="External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fast.ai/c/fastai-users/fastai-v2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photo, homme, femme, posant&#10;&#10;Description générée automatiquement">
            <a:extLst>
              <a:ext uri="{FF2B5EF4-FFF2-40B4-BE49-F238E27FC236}">
                <a16:creationId xmlns:a16="http://schemas.microsoft.com/office/drawing/2014/main" id="{9CF1DF2F-CD58-44BD-B83D-4C6CCFED67B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11349"/>
            <a:ext cx="12192000" cy="64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2413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557BF95-54F1-479D-B02A-CB108BB28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428625"/>
            <a:ext cx="10629900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0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EC763FE4-8C48-489B-8E0A-14F93BA5E6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7237" y="461962"/>
            <a:ext cx="1067752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447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7CBA357E-8E82-46C7-987D-076923333D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671512"/>
            <a:ext cx="10620375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5218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7B490E7-663D-4C06-9EB4-743476F42A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423" y="0"/>
            <a:ext cx="118231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94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588406-B04C-4AB1-B0A7-3E30D670B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90537"/>
            <a:ext cx="10658475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0704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479BAB1-7981-4280-A5F7-3144EB5592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42912"/>
            <a:ext cx="10648950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084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4248443-983C-4E91-A76E-288E042D90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500062"/>
            <a:ext cx="10648950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339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44491C2-A567-4053-82F9-F92861C39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601" y="0"/>
            <a:ext cx="115627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0140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8A26043-1BE6-4022-8C1D-140F47FBA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52437"/>
            <a:ext cx="1061085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4931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39031EF-D3B9-408B-9DB2-38D5EB0E7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66725"/>
            <a:ext cx="1063942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373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5543415F-FD3F-421E-AE30-F3E40DC801F1}"/>
              </a:ext>
            </a:extLst>
          </p:cNvPr>
          <p:cNvSpPr txBox="1"/>
          <p:nvPr/>
        </p:nvSpPr>
        <p:spPr>
          <a:xfrm>
            <a:off x="896644" y="736846"/>
            <a:ext cx="3389711" cy="48320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Objectifs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Audience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Prérequis</a:t>
            </a:r>
          </a:p>
          <a:p>
            <a:endParaRPr lang="fr-FR" sz="4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4400" dirty="0"/>
              <a:t>Organisation</a:t>
            </a:r>
            <a:endParaRPr lang="fr-FR" dirty="0"/>
          </a:p>
        </p:txBody>
      </p:sp>
      <p:pic>
        <p:nvPicPr>
          <p:cNvPr id="2050" name="Picture 2" descr="Les salaires des développeurs par langage et niveau d'expérience ...">
            <a:extLst>
              <a:ext uri="{FF2B5EF4-FFF2-40B4-BE49-F238E27FC236}">
                <a16:creationId xmlns:a16="http://schemas.microsoft.com/office/drawing/2014/main" id="{9762D963-C2FB-4701-9099-EFC4A2AD4B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22367" y="1247892"/>
            <a:ext cx="61912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22250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75B2F7BF-DAC2-41EC-8875-BA61B76F43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69222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4D8FD419-25C2-49B1-A4A6-F01B125EB1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4211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C215B07-F275-445D-B1F8-2330F22A1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33387"/>
            <a:ext cx="1065847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00853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FAB932F-F215-4A1E-BCA8-28B2ED1B83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6250"/>
            <a:ext cx="10658475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2174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E9ED8C7-3A58-472A-BF29-1A492A0E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95300"/>
            <a:ext cx="1061085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8406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26CAC78-77C3-4C49-9A7C-EB64C1FD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90537"/>
            <a:ext cx="10648950" cy="587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10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5EEA334-8281-44C4-A7A5-DBF044C0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471487"/>
            <a:ext cx="10658475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7892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D9BEFFA-4771-47A9-8D58-CD344F2A45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81012"/>
            <a:ext cx="1062037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700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52C45F-C142-4AB9-8FA0-90DEC6A2E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8181043-4369-4B22-B72A-049357AECF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0B14C49-62FA-46F1-92B5-2F500E2B9D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1962"/>
            <a:ext cx="10620375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7770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852907-22F7-4F43-A9B5-ACB5F150C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8479B31-C905-4D1C-8930-73364C546E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4AA6397-FB6A-488C-9449-26A3FDFE7E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57200"/>
            <a:ext cx="1064895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6868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1587DA8B-6205-4FA2-91F8-4FBA56F0063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28540" y="0"/>
            <a:ext cx="7263460" cy="2525924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D0502E-9D6B-48A0-A4EC-6D5C2080E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271" y="0"/>
            <a:ext cx="1392269" cy="55886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FA626A6A-A66C-4D9B-8E82-ACB837848A89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85351" y="2551926"/>
            <a:ext cx="8806649" cy="356030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3BDF8694-90E8-44A8-9E0C-A8A2F7CA38E0}"/>
              </a:ext>
            </a:extLst>
          </p:cNvPr>
          <p:cNvSpPr txBox="1"/>
          <p:nvPr/>
        </p:nvSpPr>
        <p:spPr>
          <a:xfrm>
            <a:off x="449803" y="558869"/>
            <a:ext cx="255857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Ces vidéos sont réalisées sur le plan du livre de </a:t>
            </a:r>
          </a:p>
          <a:p>
            <a:r>
              <a:rPr lang="fr-FR" dirty="0"/>
              <a:t>Jeremy Howard et</a:t>
            </a:r>
          </a:p>
          <a:p>
            <a:r>
              <a:rPr lang="fr-FR" dirty="0"/>
              <a:t>Sylvain </a:t>
            </a:r>
            <a:r>
              <a:rPr lang="fr-FR" dirty="0" err="1"/>
              <a:t>Gugger</a:t>
            </a:r>
            <a:r>
              <a:rPr lang="fr-FR" dirty="0"/>
              <a:t>.</a:t>
            </a:r>
          </a:p>
          <a:p>
            <a:endParaRPr lang="fr-FR" dirty="0"/>
          </a:p>
          <a:p>
            <a:r>
              <a:rPr lang="fr-FR" b="1" dirty="0">
                <a:solidFill>
                  <a:srgbClr val="FF0000"/>
                </a:solidFill>
              </a:rPr>
              <a:t>Achetez le livre dès qu’il sera disponible svp pour soutenir les auteurs ! 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35CF150-119B-43B3-9822-DC87E8932614}"/>
              </a:ext>
            </a:extLst>
          </p:cNvPr>
          <p:cNvSpPr/>
          <p:nvPr/>
        </p:nvSpPr>
        <p:spPr>
          <a:xfrm>
            <a:off x="5855784" y="6138229"/>
            <a:ext cx="527824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800" dirty="0">
                <a:hlinkClick r:id="rId5"/>
              </a:rPr>
              <a:t>https://github.com/fastai/fastbook</a:t>
            </a:r>
            <a:endParaRPr lang="fr-FR" sz="2800" dirty="0"/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9B88B2DF-E336-4A11-9926-163DD3669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803" y="3420252"/>
            <a:ext cx="2654422" cy="30777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0" rIns="0" bIns="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code in the notebooks and python </a:t>
            </a:r>
            <a:r>
              <a:rPr kumimoji="0" lang="fr-FR" altLang="fr-FR" sz="9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.</a:t>
            </a:r>
            <a:r>
              <a:rPr kumimoji="0" lang="fr-FR" altLang="fr-FR" sz="9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SFMono-Regular"/>
              </a:rPr>
              <a:t>py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 files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covered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by the GPL v3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</a:t>
            </a:r>
            <a:r>
              <a:rPr lang="fr-FR" altLang="fr-FR" sz="1200" b="1" i="1" dirty="0">
                <a:solidFill>
                  <a:srgbClr val="24292E"/>
                </a:solidFill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b="1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fr-FR" altLang="fr-FR" sz="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remainder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(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including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markdown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cells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in the notebooks and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prose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)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not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licensed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any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redistribution or change of format or medium,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other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than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copies of the notebooks 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forking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this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repo for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own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private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use. No 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commercial or broadcast use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is</a:t>
            </a:r>
            <a:r>
              <a:rPr kumimoji="0" lang="fr-FR" altLang="fr-FR" sz="1200" b="1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1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allowed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fr-FR" altLang="fr-FR" sz="1200" i="1" dirty="0">
              <a:solidFill>
                <a:srgbClr val="24292E"/>
              </a:solidFill>
              <a:latin typeface="-apple-system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We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are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making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materials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freely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available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to help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you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deep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learning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,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so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please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respect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our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copyright and </a:t>
            </a:r>
            <a:r>
              <a:rPr kumimoji="0" lang="fr-FR" altLang="fr-FR" sz="1200" b="0" i="1" u="none" strike="noStrike" cap="none" normalizeH="0" baseline="0" dirty="0" err="1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these</a:t>
            </a:r>
            <a:r>
              <a:rPr kumimoji="0" lang="fr-FR" altLang="fr-FR" sz="1200" b="0" i="1" u="none" strike="noStrike" cap="none" normalizeH="0" baseline="0" dirty="0">
                <a:ln>
                  <a:noFill/>
                </a:ln>
                <a:solidFill>
                  <a:srgbClr val="24292E"/>
                </a:solidFill>
                <a:effectLst/>
                <a:latin typeface="-apple-system"/>
              </a:rPr>
              <a:t> restrictions.</a:t>
            </a:r>
            <a:endParaRPr kumimoji="0" lang="fr-FR" altLang="fr-FR" sz="1800" b="0" i="1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0188459-AA52-4260-B71B-9F3380B6C38D}"/>
              </a:ext>
            </a:extLst>
          </p:cNvPr>
          <p:cNvSpPr/>
          <p:nvPr/>
        </p:nvSpPr>
        <p:spPr>
          <a:xfrm>
            <a:off x="3840480" y="2643164"/>
            <a:ext cx="2980944" cy="575523"/>
          </a:xfrm>
          <a:prstGeom prst="rect">
            <a:avLst/>
          </a:prstGeom>
          <a:solidFill>
            <a:srgbClr val="FFFF00">
              <a:alpha val="3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87215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18BFA239-16B9-4F26-A78A-CDB2CCCF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3437" y="542925"/>
            <a:ext cx="10525125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531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9563801-E6C6-4D04-B429-A35DC55ECC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90CC7C8-38CD-4869-81D7-83688FCA65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4E6D9D5-FF65-4FD2-884E-9F67A4AA69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47675"/>
            <a:ext cx="106394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9235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685DE8A-DABA-4BA7-BF13-598E43BE87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2C059A3-7F43-40A8-B31B-344EA41436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1130C912-EB74-4647-9856-853CCAE54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419100"/>
            <a:ext cx="10610850" cy="601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6192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344049-CC6E-4FC4-A6DB-298A73FE5F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3BB009B-76ED-4D4C-804C-F20AB3557B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85BDCB68-F0A3-4162-9C7F-86FE43DF54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71487"/>
            <a:ext cx="10668000" cy="5915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748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99A92FB-D5A7-4975-81D6-FD38E4D3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9846C00-72D9-450F-9042-C402F4DBC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EA47609-A94F-4CF4-8920-70E7DE699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457200"/>
            <a:ext cx="106680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39270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B8E86FBA-81D8-458B-98C3-D312ADC541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500062"/>
            <a:ext cx="106203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1744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A69AADD8-F845-485C-AC08-CA2AA383BB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04825"/>
            <a:ext cx="106299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805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4C805DB4-13D2-4CFC-B8B9-EBFC025B7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66725"/>
            <a:ext cx="10620375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701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BAC74AF3-A5C7-4501-B2E6-FA947836AF26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21222" y="584775"/>
            <a:ext cx="7623895" cy="620395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2AE7A57-0888-46E7-9DDB-4656906AD508}"/>
              </a:ext>
            </a:extLst>
          </p:cNvPr>
          <p:cNvSpPr/>
          <p:nvPr/>
        </p:nvSpPr>
        <p:spPr>
          <a:xfrm>
            <a:off x="1882180" y="0"/>
            <a:ext cx="7701980" cy="58477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fr-FR" sz="3200" dirty="0">
                <a:hlinkClick r:id="rId3"/>
              </a:rPr>
              <a:t>https://forums.fast.ai/c/fastai-users/fastai-v2</a:t>
            </a:r>
            <a:endParaRPr lang="fr-FR" sz="3200" dirty="0"/>
          </a:p>
        </p:txBody>
      </p:sp>
    </p:spTree>
    <p:extLst>
      <p:ext uri="{BB962C8B-B14F-4D97-AF65-F5344CB8AC3E}">
        <p14:creationId xmlns:p14="http://schemas.microsoft.com/office/powerpoint/2010/main" val="25992362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3ECCF0EB-868F-4450-98A7-46868CE570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787" y="147637"/>
            <a:ext cx="11782425" cy="6562725"/>
          </a:xfrm>
          <a:prstGeom prst="rect">
            <a:avLst/>
          </a:prstGeom>
        </p:spPr>
      </p:pic>
      <p:pic>
        <p:nvPicPr>
          <p:cNvPr id="3" name="Image 2" descr="Une image contenant personne, homme, intérieur, souriant&#10;&#10;Description générée automatiquement">
            <a:extLst>
              <a:ext uri="{FF2B5EF4-FFF2-40B4-BE49-F238E27FC236}">
                <a16:creationId xmlns:a16="http://schemas.microsoft.com/office/drawing/2014/main" id="{59A06B98-8899-498E-BC7F-D1FD815D7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07721" y="878144"/>
            <a:ext cx="2550857" cy="2550857"/>
          </a:xfrm>
          <a:prstGeom prst="rect">
            <a:avLst/>
          </a:prstGeom>
        </p:spPr>
      </p:pic>
      <p:pic>
        <p:nvPicPr>
          <p:cNvPr id="6" name="Image 5" descr="Une image contenant personne, homme, extérieur, clôture&#10;&#10;Description générée automatiquement">
            <a:extLst>
              <a:ext uri="{FF2B5EF4-FFF2-40B4-BE49-F238E27FC236}">
                <a16:creationId xmlns:a16="http://schemas.microsoft.com/office/drawing/2014/main" id="{7F888342-9DDB-442D-B861-89965F236F15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0025" y="3428999"/>
            <a:ext cx="2550857" cy="2547891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990B2433-989A-4455-84AA-198ED7DF4B85}"/>
              </a:ext>
            </a:extLst>
          </p:cNvPr>
          <p:cNvSpPr txBox="1"/>
          <p:nvPr/>
        </p:nvSpPr>
        <p:spPr>
          <a:xfrm>
            <a:off x="9170025" y="5976890"/>
            <a:ext cx="20665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/>
              <a:t>Sylvain </a:t>
            </a:r>
            <a:r>
              <a:rPr lang="fr-FR" sz="2400" b="1" dirty="0" err="1"/>
              <a:t>Gugger</a:t>
            </a:r>
            <a:endParaRPr lang="fr-FR" sz="2400" b="1" dirty="0"/>
          </a:p>
        </p:txBody>
      </p:sp>
    </p:spTree>
    <p:extLst>
      <p:ext uri="{BB962C8B-B14F-4D97-AF65-F5344CB8AC3E}">
        <p14:creationId xmlns:p14="http://schemas.microsoft.com/office/powerpoint/2010/main" val="17284256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F8D3BF33-A8C4-4D01-82AA-4779CF1A8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287" y="428625"/>
            <a:ext cx="10639425" cy="600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27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DFE52C8-2643-43C6-AD12-6781ADF77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476250"/>
            <a:ext cx="106489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0884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0FB083A4-B907-4D4F-A68A-FA9190240D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262" y="157162"/>
            <a:ext cx="11801475" cy="654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5850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5F2D46B2-12AE-4FC7-B609-9AE2F87C41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7637"/>
            <a:ext cx="11887200" cy="656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071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BDF8C3BD-405C-42B8-8501-8CFE81EC4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442912"/>
            <a:ext cx="106203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146371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1342</TotalTime>
  <Words>150</Words>
  <Application>Microsoft Office PowerPoint</Application>
  <PresentationFormat>Grand écran</PresentationFormat>
  <Paragraphs>21</Paragraphs>
  <Slides>38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38</vt:i4>
      </vt:variant>
    </vt:vector>
  </HeadingPairs>
  <TitlesOfParts>
    <vt:vector size="44" baseType="lpstr">
      <vt:lpstr>-apple-system</vt:lpstr>
      <vt:lpstr>Arial</vt:lpstr>
      <vt:lpstr>Calibri</vt:lpstr>
      <vt:lpstr>Calibri Light</vt:lpstr>
      <vt:lpstr>SFMono-Regular</vt:lpstr>
      <vt:lpstr>Thème Office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Laurent Prud'hon</dc:creator>
  <cp:lastModifiedBy>Laurent Prud'hon</cp:lastModifiedBy>
  <cp:revision>1</cp:revision>
  <dcterms:created xsi:type="dcterms:W3CDTF">2020-04-04T10:05:52Z</dcterms:created>
  <dcterms:modified xsi:type="dcterms:W3CDTF">2020-04-05T08:35:29Z</dcterms:modified>
</cp:coreProperties>
</file>